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306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F755D-C5C2-985A-5369-09DC648D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EB89FE-E5B2-5B4F-6A41-E0827FFB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876AF-6333-D884-8457-57ED4075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7A82-C0C7-FA73-F353-86FBA337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A8F40-3F7F-7B34-248E-66347FD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A0692-5FD4-B77B-8BFE-20DD3B3A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1D9B99-381C-09EF-88A3-FF06520B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A1B37-B345-5EBC-93C1-7A672B0C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2B356-CEAB-ED23-9ECC-64A05D79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E67EA-AE50-932B-433F-C5F795D4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37C837-B910-F994-171C-D64730836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FB4DA5-59D9-7147-CB74-9155F708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65B01-D4E7-5D1E-D0F8-FBCF937F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C05417-87A3-6E8B-B764-EFB7B3D6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5F939-61A7-DF9A-A398-70EF14EA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C69B5-92F2-C89D-DC22-07742D47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32CE2-6675-95FB-3AB5-AF7D4AC0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57973-72A2-9F8C-B8CE-C309DB60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84961-3179-8DE7-2986-09574DC1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B21E8-B6A9-FDC6-10F9-DA6E16C9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71343-6421-7472-3D20-BBA7A150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DDE525-9F3B-D57E-0A84-BBBBF7CF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109AA1-C5D1-5370-8FAB-CC1B3A8A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36701-ED2C-DFDD-F2BA-D2B2A28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14CE3-C96F-5FFC-7961-CF50C653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D1C51-160D-3DE7-9785-52649740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6FDAA-E229-E871-0E0A-2F78CE0E7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2D0DF7-71E7-1E1C-509A-11B0F75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CCE024-C5B1-9270-AE43-5BAA7D46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0AA7F7-4BE0-3140-3FFE-9F0733A7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F0B87-8EDA-A985-4A10-C2F4F167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58ED-BF89-BDD9-2ECD-DA68D0DC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063F5D-9D8A-6555-1D8C-D58CE8F4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363C03-7BC1-715F-FC38-8179DF4A0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91CC07-9DD3-E2D7-CA3E-0A29600EF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4545D2-5457-205E-0C6D-B53F67CB8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9EA331-6114-759D-E092-3F6E11E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8ABBEC-571F-08D5-CCE5-14A64F71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DF16B8-6BE0-8293-1FC8-0434B3FF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3DDB0-EF4B-9BFC-39EB-75F69BE5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73CCC1-EC27-EAD5-EBFA-644F0C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85ACF3-E4B8-9234-D5DD-9AF6FCEE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45558C-1E85-9E43-206C-F504EBA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093172-CE6B-2910-ACD0-5F7B09DA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FA93E9-A302-1078-7348-A46F53E1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A4414-0A31-4E75-394B-8FB4C672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446FC-1413-D289-4685-A0759011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1B46A-7665-E46A-C2D3-F1E5EA0B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2FF6-B015-71F8-F4C2-EF8AC2E15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455C38-E82E-76BC-106F-BAEAAF69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001904-0AAC-68CC-262D-06A105EA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EA0D4-17A4-CCD3-2566-25255976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EFCAF-2448-A35A-2CC8-1BF173CB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BB68D2-49B2-6331-B603-57B1A0820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EAAEF9-3250-152D-D963-7EC28B989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6D9D4D-7E2C-C74D-51FB-47258D72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FD4E8-C424-D145-9EE4-F03BD9B8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5E468A-8C47-F80A-5DBC-31BF8C2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F92ACF-2F01-DC2E-ECDB-F14A9535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41E0FE-688C-30B4-8AB0-EE9CD554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9D77D-C060-418E-170A-94A9CE627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2AB1-594A-49F4-86A4-F8AD7E7A3C2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E1FEC-7521-A4F8-C63C-2BFAAB8D7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CC8A0B-A1A8-3C4E-A36D-98B190A3E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872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38327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2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51405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505973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89313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9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14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7418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43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510083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46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513701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64767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50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9896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986363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54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51370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4096169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57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013712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61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0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987671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-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64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51371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406227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756874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68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19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49896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706940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72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8421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918688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75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036313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79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1225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202209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82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858428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86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824208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90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505973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75204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93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14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377137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97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068134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0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513701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33246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7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572557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4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29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9896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195984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26850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51370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92621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116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6469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57598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1520000">
            <a:off x="3956346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0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25496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188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51371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738428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32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224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49896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495983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2600000">
            <a:off x="3971094" y="6636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80713" y="30971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8421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940435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2960000">
            <a:off x="3956346" y="64892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8241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94823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332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1225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330710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3680000">
            <a:off x="3927600" y="6651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986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97402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434446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404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39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00591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4400000">
            <a:off x="3942348" y="679175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967" y="3112660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854812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4760000">
            <a:off x="3942348" y="679175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967" y="3112660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830342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5120000">
            <a:off x="3956346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0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4790912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548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51371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0451423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584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49896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9292742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6200000">
            <a:off x="3971094" y="6636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80713" y="30971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8421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7074034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6560000">
            <a:off x="3956346" y="64892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8241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7978955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692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1225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7987148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7280000">
            <a:off x="3927600" y="6651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986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36501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44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7993393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764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49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1000461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42348" y="679175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967" y="3112660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6177709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29496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360000">
            <a:off x="3942348" y="679175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967" y="3112660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51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88115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-29496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720000">
            <a:off x="3956346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52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51370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6327696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908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53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513710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5246542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9440000">
            <a:off x="3941598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217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54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9498962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5163717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9800000">
            <a:off x="3971094" y="6636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80713" y="30971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948421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7726097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0160000">
            <a:off x="3956346" y="64892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65965" y="308241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64B85-6FF9-6DA3-D304-0D072912350A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5955390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052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5E3C-F2FB-4251-FAD5-04DA2343B7B7}"/>
              </a:ext>
            </a:extLst>
          </p:cNvPr>
          <p:cNvSpPr txBox="1"/>
          <p:nvPr/>
        </p:nvSpPr>
        <p:spPr>
          <a:xfrm>
            <a:off x="9491225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4906459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8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0880000">
            <a:off x="3927600" y="665177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98662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421679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0C6A34-AFCD-0D23-E3C2-326F5ABD44B8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1034428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0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1240000">
            <a:off x="3927600" y="649679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37219" y="3083164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59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4967315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14748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42348" y="679175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51967" y="3112660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60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9498966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2616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16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6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142F3F-E936-168D-D79D-8BA5B647BE5E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ぷん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66282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52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7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B7C6F1-C0DB-1228-09E1-BC1CD9C19465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3469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288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67666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02721-15FA-E2FB-8247-34A70BAE689B}"/>
              </a:ext>
            </a:extLst>
          </p:cNvPr>
          <p:cNvSpPr txBox="1"/>
          <p:nvPr/>
        </p:nvSpPr>
        <p:spPr>
          <a:xfrm>
            <a:off x="8333841" y="1998465"/>
            <a:ext cx="28159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dirty="0"/>
              <a:t>8</a:t>
            </a:r>
            <a:r>
              <a:rPr lang="ja-JP" altLang="en-US" sz="7200" dirty="0"/>
              <a:t> 分</a:t>
            </a:r>
            <a:endParaRPr lang="en-US" altLang="ja-JP" sz="7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AB21A5-B90F-46FD-9132-537FC5A269FD}"/>
              </a:ext>
            </a:extLst>
          </p:cNvPr>
          <p:cNvSpPr txBox="1"/>
          <p:nvPr/>
        </p:nvSpPr>
        <p:spPr>
          <a:xfrm>
            <a:off x="8997518" y="1167468"/>
            <a:ext cx="1488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ふん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37769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183</Words>
  <Application>Microsoft Office PowerPoint</Application>
  <PresentationFormat>ワイド画面</PresentationFormat>
  <Paragraphs>122</Paragraphs>
  <Slides>61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61</vt:i4>
      </vt:variant>
    </vt:vector>
  </HeadingPairs>
  <TitlesOfParts>
    <vt:vector size="65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富生 小田</dc:creator>
  <cp:lastModifiedBy>富生 小田</cp:lastModifiedBy>
  <cp:revision>25</cp:revision>
  <dcterms:created xsi:type="dcterms:W3CDTF">2025-01-02T12:10:39Z</dcterms:created>
  <dcterms:modified xsi:type="dcterms:W3CDTF">2025-01-30T01:55:09Z</dcterms:modified>
</cp:coreProperties>
</file>