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306" r:id="rId42"/>
    <p:sldId id="295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7F755D-C5C2-985A-5369-09DC648D4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9EB89FE-E5B2-5B4F-6A41-E0827FFBF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4876AF-6333-D884-8457-57ED4075D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2AB1-594A-49F4-86A4-F8AD7E7A3C25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687A82-C0C7-FA73-F353-86FBA3379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4A8F40-3F7F-7B34-248E-66347FDDD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50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BA0692-5FD4-B77B-8BFE-20DD3B3AC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F1D9B99-381C-09EF-88A3-FF06520B05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1A1B37-B345-5EBC-93C1-7A672B0CD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2AB1-594A-49F4-86A4-F8AD7E7A3C25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B2B356-CEAB-ED23-9ECC-64A05D792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8E67EA-AE50-932B-433F-C5F795D42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688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E37C837-B910-F994-171C-D647308368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3FB4DA5-59D9-7147-CB74-9155F7083F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D65B01-D4E7-5D1E-D0F8-FBCF937FB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2AB1-594A-49F4-86A4-F8AD7E7A3C25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C05417-87A3-6E8B-B764-EFB7B3D65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25F939-61A7-DF9A-A398-70EF14EA0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115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AC69B5-92F2-C89D-DC22-07742D47C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332CE2-6675-95FB-3AB5-AF7D4AC0D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B57973-72A2-9F8C-B8CE-C309DB60D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2AB1-594A-49F4-86A4-F8AD7E7A3C25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C84961-3179-8DE7-2986-09574DC13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AB21E8-B6A9-FDC6-10F9-DA6E16C93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085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271343-6421-7472-3D20-BBA7A150F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8DDE525-9F3B-D57E-0A84-BBBBF7CF3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109AA1-C5D1-5370-8FAB-CC1B3A8A7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2AB1-594A-49F4-86A4-F8AD7E7A3C25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836701-ED2C-DFDD-F2BA-D2B2A2813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F14CE3-C96F-5FFC-7961-CF50C653A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606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8D1C51-160D-3DE7-9785-526497409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9D6FDAA-E229-E871-0E0A-2F78CE0E7A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A2D0DF7-71E7-1E1C-509A-11B0F7528F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0CCE024-C5B1-9270-AE43-5BAA7D468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2AB1-594A-49F4-86A4-F8AD7E7A3C25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50AA7F7-4BE0-3140-3FFE-9F0733A75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7AF0B87-8EDA-A985-4A10-C2F4F1676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777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6D58ED-BF89-BDD9-2ECD-DA68D0DC1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C063F5D-9D8A-6555-1D8C-D58CE8F40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D363C03-7BC1-715F-FC38-8179DF4A07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C91CC07-9DD3-E2D7-CA3E-0A29600EFB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B4545D2-5457-205E-0C6D-B53F67CB8B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E9EA331-6114-759D-E092-3F6E11E92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2AB1-594A-49F4-86A4-F8AD7E7A3C25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28ABBEC-571F-08D5-CCE5-14A64F71E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FDF16B8-6BE0-8293-1FC8-0434B3FFA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659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B3DDB0-EF4B-9BFC-39EB-75F69BE57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873CCC1-EC27-EAD5-EBFA-644F0C91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2AB1-594A-49F4-86A4-F8AD7E7A3C25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185ACF3-E4B8-9234-D5DD-9AF6FCEE1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845558C-1E85-9E43-206C-F504EBA43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443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1093172-CE6B-2910-ACD0-5F7B09DA6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2AB1-594A-49F4-86A4-F8AD7E7A3C25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0FA93E9-A302-1078-7348-A46F53E17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60A4414-0A31-4E75-394B-8FB4C6727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2738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E446FC-1413-D289-4685-A07590118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E1B46A-7665-E46A-C2D3-F1E5EA0BA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2E82FF6-B015-71F8-F4C2-EF8AC2E156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2455C38-E82E-76BC-106F-BAEAAF69D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2AB1-594A-49F4-86A4-F8AD7E7A3C25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D001904-0AAC-68CC-262D-06A105EA0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AEA0D4-17A4-CCD3-2566-252559760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538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4EFCAF-2448-A35A-2CC8-1BF173CBF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8BB68D2-49B2-6331-B603-57B1A08201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BEAAEF9-3250-152D-D963-7EC28B9891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06D9D4D-7E2C-C74D-51FB-47258D724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82AB1-594A-49F4-86A4-F8AD7E7A3C25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4BFD4E8-C424-D145-9EE4-F03BD9B84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5E468A-8C47-F80A-5DBC-31BF8C2C1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104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6F92ACF-2F01-DC2E-ECDB-F14A95356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41E0FE-688C-30B4-8AB0-EE9CD5548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C9D77D-C060-418E-170A-94A9CE627B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82AB1-594A-49F4-86A4-F8AD7E7A3C25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3E1FEC-7521-A4F8-C63C-2BFAAB8D70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CC8A0B-A1A8-3C4E-A36D-98B190A3E5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03C7F-2D8D-4099-A956-C6EED5D7FB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46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872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6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0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BB7C6F1-C0DB-1228-09E1-BC1CD9C19465}"/>
              </a:ext>
            </a:extLst>
          </p:cNvPr>
          <p:cNvSpPr txBox="1"/>
          <p:nvPr/>
        </p:nvSpPr>
        <p:spPr>
          <a:xfrm>
            <a:off x="8997518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ふん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1383278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324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9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C064B85-6FF9-6DA3-D304-0D072912350A}"/>
              </a:ext>
            </a:extLst>
          </p:cNvPr>
          <p:cNvSpPr txBox="1"/>
          <p:nvPr/>
        </p:nvSpPr>
        <p:spPr>
          <a:xfrm>
            <a:off x="8997518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ふん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3514058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360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10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E4D5E3C-F2FB-4251-FAD5-04DA2343B7B7}"/>
              </a:ext>
            </a:extLst>
          </p:cNvPr>
          <p:cNvSpPr txBox="1"/>
          <p:nvPr/>
        </p:nvSpPr>
        <p:spPr>
          <a:xfrm>
            <a:off x="9505973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ぷん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2893138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396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11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30C6A34-AFCD-0D23-E3C2-326F5ABD44B8}"/>
              </a:ext>
            </a:extLst>
          </p:cNvPr>
          <p:cNvSpPr txBox="1"/>
          <p:nvPr/>
        </p:nvSpPr>
        <p:spPr>
          <a:xfrm>
            <a:off x="9513714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ぷん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1474188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432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12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9142F3F-E936-168D-D79D-8BA5B647BE5E}"/>
              </a:ext>
            </a:extLst>
          </p:cNvPr>
          <p:cNvSpPr txBox="1"/>
          <p:nvPr/>
        </p:nvSpPr>
        <p:spPr>
          <a:xfrm>
            <a:off x="9498966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ふん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3510083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-14748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468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13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BB7C6F1-C0DB-1228-09E1-BC1CD9C19465}"/>
              </a:ext>
            </a:extLst>
          </p:cNvPr>
          <p:cNvSpPr txBox="1"/>
          <p:nvPr/>
        </p:nvSpPr>
        <p:spPr>
          <a:xfrm>
            <a:off x="9513701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ぷん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6476798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-14748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504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14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7AB21A5-B90F-46FD-9132-537FC5A269FD}"/>
              </a:ext>
            </a:extLst>
          </p:cNvPr>
          <p:cNvSpPr txBox="1"/>
          <p:nvPr/>
        </p:nvSpPr>
        <p:spPr>
          <a:xfrm>
            <a:off x="9498960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ぷん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19863639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-14748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540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15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C064B85-6FF9-6DA3-D304-0D072912350A}"/>
              </a:ext>
            </a:extLst>
          </p:cNvPr>
          <p:cNvSpPr txBox="1"/>
          <p:nvPr/>
        </p:nvSpPr>
        <p:spPr>
          <a:xfrm>
            <a:off x="9513708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ふん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4096169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-14748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576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16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E4D5E3C-F2FB-4251-FAD5-04DA2343B7B7}"/>
              </a:ext>
            </a:extLst>
          </p:cNvPr>
          <p:cNvSpPr txBox="1"/>
          <p:nvPr/>
        </p:nvSpPr>
        <p:spPr>
          <a:xfrm>
            <a:off x="9498966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ぷん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2013712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-14748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612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17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30C6A34-AFCD-0D23-E3C2-326F5ABD44B8}"/>
              </a:ext>
            </a:extLst>
          </p:cNvPr>
          <p:cNvSpPr txBox="1"/>
          <p:nvPr/>
        </p:nvSpPr>
        <p:spPr>
          <a:xfrm>
            <a:off x="9513702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ふん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29876710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-14748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648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18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9142F3F-E936-168D-D79D-8BA5B647BE5E}"/>
              </a:ext>
            </a:extLst>
          </p:cNvPr>
          <p:cNvSpPr txBox="1"/>
          <p:nvPr/>
        </p:nvSpPr>
        <p:spPr>
          <a:xfrm>
            <a:off x="9513710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ふん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4062275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36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1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BB7C6F1-C0DB-1228-09E1-BC1CD9C19465}"/>
              </a:ext>
            </a:extLst>
          </p:cNvPr>
          <p:cNvSpPr txBox="1"/>
          <p:nvPr/>
        </p:nvSpPr>
        <p:spPr>
          <a:xfrm>
            <a:off x="8997518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ぷん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27568748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684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19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BB7C6F1-C0DB-1228-09E1-BC1CD9C19465}"/>
              </a:ext>
            </a:extLst>
          </p:cNvPr>
          <p:cNvSpPr txBox="1"/>
          <p:nvPr/>
        </p:nvSpPr>
        <p:spPr>
          <a:xfrm>
            <a:off x="9498962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ふん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27069400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720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20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7AB21A5-B90F-46FD-9132-537FC5A269FD}"/>
              </a:ext>
            </a:extLst>
          </p:cNvPr>
          <p:cNvSpPr txBox="1"/>
          <p:nvPr/>
        </p:nvSpPr>
        <p:spPr>
          <a:xfrm>
            <a:off x="9484216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ぷん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39186885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756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21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C064B85-6FF9-6DA3-D304-0D072912350A}"/>
              </a:ext>
            </a:extLst>
          </p:cNvPr>
          <p:cNvSpPr txBox="1"/>
          <p:nvPr/>
        </p:nvSpPr>
        <p:spPr>
          <a:xfrm>
            <a:off x="9498966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ぷん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20363130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792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22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E4D5E3C-F2FB-4251-FAD5-04DA2343B7B7}"/>
              </a:ext>
            </a:extLst>
          </p:cNvPr>
          <p:cNvSpPr txBox="1"/>
          <p:nvPr/>
        </p:nvSpPr>
        <p:spPr>
          <a:xfrm>
            <a:off x="9491225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ふん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32022093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828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23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30C6A34-AFCD-0D23-E3C2-326F5ABD44B8}"/>
              </a:ext>
            </a:extLst>
          </p:cNvPr>
          <p:cNvSpPr txBox="1"/>
          <p:nvPr/>
        </p:nvSpPr>
        <p:spPr>
          <a:xfrm>
            <a:off x="9498966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ぷん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28584283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864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24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9142F3F-E936-168D-D79D-8BA5B647BE5E}"/>
              </a:ext>
            </a:extLst>
          </p:cNvPr>
          <p:cNvSpPr txBox="1"/>
          <p:nvPr/>
        </p:nvSpPr>
        <p:spPr>
          <a:xfrm>
            <a:off x="9498966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ぷん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38242083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900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25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E4D5E3C-F2FB-4251-FAD5-04DA2343B7B7}"/>
              </a:ext>
            </a:extLst>
          </p:cNvPr>
          <p:cNvSpPr txBox="1"/>
          <p:nvPr/>
        </p:nvSpPr>
        <p:spPr>
          <a:xfrm>
            <a:off x="9505973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ふん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1752043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936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26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30C6A34-AFCD-0D23-E3C2-326F5ABD44B8}"/>
              </a:ext>
            </a:extLst>
          </p:cNvPr>
          <p:cNvSpPr txBox="1"/>
          <p:nvPr/>
        </p:nvSpPr>
        <p:spPr>
          <a:xfrm>
            <a:off x="9513714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ぷん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13771375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972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27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9142F3F-E936-168D-D79D-8BA5B647BE5E}"/>
              </a:ext>
            </a:extLst>
          </p:cNvPr>
          <p:cNvSpPr txBox="1"/>
          <p:nvPr/>
        </p:nvSpPr>
        <p:spPr>
          <a:xfrm>
            <a:off x="9498966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ふん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20681345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628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008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28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BB7C6F1-C0DB-1228-09E1-BC1CD9C19465}"/>
              </a:ext>
            </a:extLst>
          </p:cNvPr>
          <p:cNvSpPr txBox="1"/>
          <p:nvPr/>
        </p:nvSpPr>
        <p:spPr>
          <a:xfrm>
            <a:off x="9513701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ふん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1332461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72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2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7AB21A5-B90F-46FD-9132-537FC5A269FD}"/>
              </a:ext>
            </a:extLst>
          </p:cNvPr>
          <p:cNvSpPr txBox="1"/>
          <p:nvPr/>
        </p:nvSpPr>
        <p:spPr>
          <a:xfrm>
            <a:off x="8997518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ふん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35725570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628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044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29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7AB21A5-B90F-46FD-9132-537FC5A269FD}"/>
              </a:ext>
            </a:extLst>
          </p:cNvPr>
          <p:cNvSpPr txBox="1"/>
          <p:nvPr/>
        </p:nvSpPr>
        <p:spPr>
          <a:xfrm>
            <a:off x="9498960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ふん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31959843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628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0800000">
            <a:off x="3926850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30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C064B85-6FF9-6DA3-D304-0D072912350A}"/>
              </a:ext>
            </a:extLst>
          </p:cNvPr>
          <p:cNvSpPr txBox="1"/>
          <p:nvPr/>
        </p:nvSpPr>
        <p:spPr>
          <a:xfrm>
            <a:off x="9513708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ぷん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2926214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880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1160000">
            <a:off x="3941598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36469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31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E4D5E3C-F2FB-4251-FAD5-04DA2343B7B7}"/>
              </a:ext>
            </a:extLst>
          </p:cNvPr>
          <p:cNvSpPr txBox="1"/>
          <p:nvPr/>
        </p:nvSpPr>
        <p:spPr>
          <a:xfrm>
            <a:off x="9498966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ぷん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14575989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628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1520000">
            <a:off x="3956346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65965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32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30C6A34-AFCD-0D23-E3C2-326F5ABD44B8}"/>
              </a:ext>
            </a:extLst>
          </p:cNvPr>
          <p:cNvSpPr txBox="1"/>
          <p:nvPr/>
        </p:nvSpPr>
        <p:spPr>
          <a:xfrm>
            <a:off x="9513702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ふん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14254969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628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1880000">
            <a:off x="3941598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51217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33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9142F3F-E936-168D-D79D-8BA5B647BE5E}"/>
              </a:ext>
            </a:extLst>
          </p:cNvPr>
          <p:cNvSpPr txBox="1"/>
          <p:nvPr/>
        </p:nvSpPr>
        <p:spPr>
          <a:xfrm>
            <a:off x="9513710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ぷん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17384286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132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2240000">
            <a:off x="3941598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51217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34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BB7C6F1-C0DB-1228-09E1-BC1CD9C19465}"/>
              </a:ext>
            </a:extLst>
          </p:cNvPr>
          <p:cNvSpPr txBox="1"/>
          <p:nvPr/>
        </p:nvSpPr>
        <p:spPr>
          <a:xfrm>
            <a:off x="9498962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ぷん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24959837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2600000">
            <a:off x="3971094" y="663677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80713" y="3097162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35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7AB21A5-B90F-46FD-9132-537FC5A269FD}"/>
              </a:ext>
            </a:extLst>
          </p:cNvPr>
          <p:cNvSpPr txBox="1"/>
          <p:nvPr/>
        </p:nvSpPr>
        <p:spPr>
          <a:xfrm>
            <a:off x="9484216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ふん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2940435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628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2960000">
            <a:off x="3956346" y="648929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65965" y="3082414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36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C064B85-6FF9-6DA3-D304-0D072912350A}"/>
              </a:ext>
            </a:extLst>
          </p:cNvPr>
          <p:cNvSpPr txBox="1"/>
          <p:nvPr/>
        </p:nvSpPr>
        <p:spPr>
          <a:xfrm>
            <a:off x="9498966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ぷん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14948239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880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3320000">
            <a:off x="3927600" y="649679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37219" y="3083164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37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E4D5E3C-F2FB-4251-FAD5-04DA2343B7B7}"/>
              </a:ext>
            </a:extLst>
          </p:cNvPr>
          <p:cNvSpPr txBox="1"/>
          <p:nvPr/>
        </p:nvSpPr>
        <p:spPr>
          <a:xfrm>
            <a:off x="9491225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ふん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33307102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628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3680000">
            <a:off x="3927600" y="665177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37219" y="3098662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38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30C6A34-AFCD-0D23-E3C2-326F5ABD44B8}"/>
              </a:ext>
            </a:extLst>
          </p:cNvPr>
          <p:cNvSpPr txBox="1"/>
          <p:nvPr/>
        </p:nvSpPr>
        <p:spPr>
          <a:xfrm>
            <a:off x="9498966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ふん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3974021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08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3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C064B85-6FF9-6DA3-D304-0D072912350A}"/>
              </a:ext>
            </a:extLst>
          </p:cNvPr>
          <p:cNvSpPr txBox="1"/>
          <p:nvPr/>
        </p:nvSpPr>
        <p:spPr>
          <a:xfrm>
            <a:off x="8997518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ぷん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24344460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880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4040000">
            <a:off x="3927600" y="649679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37219" y="3083164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39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9142F3F-E936-168D-D79D-8BA5B647BE5E}"/>
              </a:ext>
            </a:extLst>
          </p:cNvPr>
          <p:cNvSpPr txBox="1"/>
          <p:nvPr/>
        </p:nvSpPr>
        <p:spPr>
          <a:xfrm>
            <a:off x="9498966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ふん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18005911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4400000">
            <a:off x="3942348" y="679175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51967" y="3112660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40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9142F3F-E936-168D-D79D-8BA5B647BE5E}"/>
              </a:ext>
            </a:extLst>
          </p:cNvPr>
          <p:cNvSpPr txBox="1"/>
          <p:nvPr/>
        </p:nvSpPr>
        <p:spPr>
          <a:xfrm>
            <a:off x="9498966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ぷん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385481215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4760000">
            <a:off x="3942348" y="679175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51967" y="3112660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41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9142F3F-E936-168D-D79D-8BA5B647BE5E}"/>
              </a:ext>
            </a:extLst>
          </p:cNvPr>
          <p:cNvSpPr txBox="1"/>
          <p:nvPr/>
        </p:nvSpPr>
        <p:spPr>
          <a:xfrm>
            <a:off x="9498966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ぷん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28303424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628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5120000">
            <a:off x="3956346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65965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42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30C6A34-AFCD-0D23-E3C2-326F5ABD44B8}"/>
              </a:ext>
            </a:extLst>
          </p:cNvPr>
          <p:cNvSpPr txBox="1"/>
          <p:nvPr/>
        </p:nvSpPr>
        <p:spPr>
          <a:xfrm>
            <a:off x="9513702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ふん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347909121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628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5480000">
            <a:off x="3941598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51217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43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9142F3F-E936-168D-D79D-8BA5B647BE5E}"/>
              </a:ext>
            </a:extLst>
          </p:cNvPr>
          <p:cNvSpPr txBox="1"/>
          <p:nvPr/>
        </p:nvSpPr>
        <p:spPr>
          <a:xfrm>
            <a:off x="9513710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ぷん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204514238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880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5840000">
            <a:off x="3941598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51217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44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BB7C6F1-C0DB-1228-09E1-BC1CD9C19465}"/>
              </a:ext>
            </a:extLst>
          </p:cNvPr>
          <p:cNvSpPr txBox="1"/>
          <p:nvPr/>
        </p:nvSpPr>
        <p:spPr>
          <a:xfrm>
            <a:off x="9498962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ぷん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292927422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14748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6200000">
            <a:off x="3971094" y="663677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80713" y="3097162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45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7AB21A5-B90F-46FD-9132-537FC5A269FD}"/>
              </a:ext>
            </a:extLst>
          </p:cNvPr>
          <p:cNvSpPr txBox="1"/>
          <p:nvPr/>
        </p:nvSpPr>
        <p:spPr>
          <a:xfrm>
            <a:off x="9484216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ふん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70740344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628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6560000">
            <a:off x="3956346" y="648929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65965" y="3082414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46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C064B85-6FF9-6DA3-D304-0D072912350A}"/>
              </a:ext>
            </a:extLst>
          </p:cNvPr>
          <p:cNvSpPr txBox="1"/>
          <p:nvPr/>
        </p:nvSpPr>
        <p:spPr>
          <a:xfrm>
            <a:off x="9498966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ぷん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179789550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628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6920000">
            <a:off x="3927600" y="649679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37219" y="3083164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47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E4D5E3C-F2FB-4251-FAD5-04DA2343B7B7}"/>
              </a:ext>
            </a:extLst>
          </p:cNvPr>
          <p:cNvSpPr txBox="1"/>
          <p:nvPr/>
        </p:nvSpPr>
        <p:spPr>
          <a:xfrm>
            <a:off x="9491225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ふん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179871489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628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7280000">
            <a:off x="3927600" y="665177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37219" y="3098662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48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30C6A34-AFCD-0D23-E3C2-326F5ABD44B8}"/>
              </a:ext>
            </a:extLst>
          </p:cNvPr>
          <p:cNvSpPr txBox="1"/>
          <p:nvPr/>
        </p:nvSpPr>
        <p:spPr>
          <a:xfrm>
            <a:off x="9498966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ふん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2365015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44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4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E4D5E3C-F2FB-4251-FAD5-04DA2343B7B7}"/>
              </a:ext>
            </a:extLst>
          </p:cNvPr>
          <p:cNvSpPr txBox="1"/>
          <p:nvPr/>
        </p:nvSpPr>
        <p:spPr>
          <a:xfrm>
            <a:off x="8997518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ぷん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379933933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880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7640000">
            <a:off x="3927600" y="649679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37219" y="3083164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49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9142F3F-E936-168D-D79D-8BA5B647BE5E}"/>
              </a:ext>
            </a:extLst>
          </p:cNvPr>
          <p:cNvSpPr txBox="1"/>
          <p:nvPr/>
        </p:nvSpPr>
        <p:spPr>
          <a:xfrm>
            <a:off x="9498966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ふん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210004613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14748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8000000">
            <a:off x="3942348" y="679175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51967" y="3112660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50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9142F3F-E936-168D-D79D-8BA5B647BE5E}"/>
              </a:ext>
            </a:extLst>
          </p:cNvPr>
          <p:cNvSpPr txBox="1"/>
          <p:nvPr/>
        </p:nvSpPr>
        <p:spPr>
          <a:xfrm>
            <a:off x="9498966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ぷん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361777092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29496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8360000">
            <a:off x="3942348" y="679175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51967" y="3112660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51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9142F3F-E936-168D-D79D-8BA5B647BE5E}"/>
              </a:ext>
            </a:extLst>
          </p:cNvPr>
          <p:cNvSpPr txBox="1"/>
          <p:nvPr/>
        </p:nvSpPr>
        <p:spPr>
          <a:xfrm>
            <a:off x="9498966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ぷん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148811524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628" y="-29496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8720000">
            <a:off x="3956346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65965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52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30C6A34-AFCD-0D23-E3C2-326F5ABD44B8}"/>
              </a:ext>
            </a:extLst>
          </p:cNvPr>
          <p:cNvSpPr txBox="1"/>
          <p:nvPr/>
        </p:nvSpPr>
        <p:spPr>
          <a:xfrm>
            <a:off x="9513702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ふん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263276963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628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9080000">
            <a:off x="3941598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51217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53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9142F3F-E936-168D-D79D-8BA5B647BE5E}"/>
              </a:ext>
            </a:extLst>
          </p:cNvPr>
          <p:cNvSpPr txBox="1"/>
          <p:nvPr/>
        </p:nvSpPr>
        <p:spPr>
          <a:xfrm>
            <a:off x="9513710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ぷん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152465423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880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9440000">
            <a:off x="3941598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51217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54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BB7C6F1-C0DB-1228-09E1-BC1CD9C19465}"/>
              </a:ext>
            </a:extLst>
          </p:cNvPr>
          <p:cNvSpPr txBox="1"/>
          <p:nvPr/>
        </p:nvSpPr>
        <p:spPr>
          <a:xfrm>
            <a:off x="9498962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ぷん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251637179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9800000">
            <a:off x="3971094" y="663677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80713" y="3097162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55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7AB21A5-B90F-46FD-9132-537FC5A269FD}"/>
              </a:ext>
            </a:extLst>
          </p:cNvPr>
          <p:cNvSpPr txBox="1"/>
          <p:nvPr/>
        </p:nvSpPr>
        <p:spPr>
          <a:xfrm>
            <a:off x="9484216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ふん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77260976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628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20160000">
            <a:off x="3956346" y="648929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65965" y="3082414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56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C064B85-6FF9-6DA3-D304-0D072912350A}"/>
              </a:ext>
            </a:extLst>
          </p:cNvPr>
          <p:cNvSpPr txBox="1"/>
          <p:nvPr/>
        </p:nvSpPr>
        <p:spPr>
          <a:xfrm>
            <a:off x="9498966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ぷん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159553901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628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20520000">
            <a:off x="3927600" y="649679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37219" y="3083164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57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E4D5E3C-F2FB-4251-FAD5-04DA2343B7B7}"/>
              </a:ext>
            </a:extLst>
          </p:cNvPr>
          <p:cNvSpPr txBox="1"/>
          <p:nvPr/>
        </p:nvSpPr>
        <p:spPr>
          <a:xfrm>
            <a:off x="9491225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ふん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249064595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628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20880000">
            <a:off x="3927600" y="665177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37219" y="3098662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58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30C6A34-AFCD-0D23-E3C2-326F5ABD44B8}"/>
              </a:ext>
            </a:extLst>
          </p:cNvPr>
          <p:cNvSpPr txBox="1"/>
          <p:nvPr/>
        </p:nvSpPr>
        <p:spPr>
          <a:xfrm>
            <a:off x="9498966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ふん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4216796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180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5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30C6A34-AFCD-0D23-E3C2-326F5ABD44B8}"/>
              </a:ext>
            </a:extLst>
          </p:cNvPr>
          <p:cNvSpPr txBox="1"/>
          <p:nvPr/>
        </p:nvSpPr>
        <p:spPr>
          <a:xfrm>
            <a:off x="8997518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ふん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310344283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880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21240000">
            <a:off x="3927600" y="649679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37219" y="3083164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59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9142F3F-E936-168D-D79D-8BA5B647BE5E}"/>
              </a:ext>
            </a:extLst>
          </p:cNvPr>
          <p:cNvSpPr txBox="1"/>
          <p:nvPr/>
        </p:nvSpPr>
        <p:spPr>
          <a:xfrm>
            <a:off x="9498966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ふん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349673155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124" y="14748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>
            <a:off x="3942348" y="679175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51967" y="3112660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60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9142F3F-E936-168D-D79D-8BA5B647BE5E}"/>
              </a:ext>
            </a:extLst>
          </p:cNvPr>
          <p:cNvSpPr txBox="1"/>
          <p:nvPr/>
        </p:nvSpPr>
        <p:spPr>
          <a:xfrm>
            <a:off x="9498966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ぷん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326160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216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6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9142F3F-E936-168D-D79D-8BA5B647BE5E}"/>
              </a:ext>
            </a:extLst>
          </p:cNvPr>
          <p:cNvSpPr txBox="1"/>
          <p:nvPr/>
        </p:nvSpPr>
        <p:spPr>
          <a:xfrm>
            <a:off x="8997518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ぷん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2662822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252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7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BB7C6F1-C0DB-1228-09E1-BC1CD9C19465}"/>
              </a:ext>
            </a:extLst>
          </p:cNvPr>
          <p:cNvSpPr txBox="1"/>
          <p:nvPr/>
        </p:nvSpPr>
        <p:spPr>
          <a:xfrm>
            <a:off x="8997518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ふん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1434693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5F656E-A10B-2082-C22C-1E06F70AD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76" y="0"/>
            <a:ext cx="7039155" cy="6858000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ADFB65A-9EFF-4F09-70E8-D5BAF09D7998}"/>
              </a:ext>
            </a:extLst>
          </p:cNvPr>
          <p:cNvGrpSpPr/>
          <p:nvPr/>
        </p:nvGrpSpPr>
        <p:grpSpPr>
          <a:xfrm rot="2880000">
            <a:off x="3912102" y="634181"/>
            <a:ext cx="409175" cy="5427406"/>
            <a:chOff x="3798277" y="1223889"/>
            <a:chExt cx="281354" cy="4867422"/>
          </a:xfrm>
        </p:grpSpPr>
        <p:sp>
          <p:nvSpPr>
            <p:cNvPr id="8" name="二等辺三角形 7">
              <a:extLst>
                <a:ext uri="{FF2B5EF4-FFF2-40B4-BE49-F238E27FC236}">
                  <a16:creationId xmlns:a16="http://schemas.microsoft.com/office/drawing/2014/main" id="{40A19852-8F2C-F5AB-0504-34EBC34C21CB}"/>
                </a:ext>
              </a:extLst>
            </p:cNvPr>
            <p:cNvSpPr/>
            <p:nvPr/>
          </p:nvSpPr>
          <p:spPr>
            <a:xfrm>
              <a:off x="3798277" y="1223889"/>
              <a:ext cx="281354" cy="2433711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>
              <a:extLst>
                <a:ext uri="{FF2B5EF4-FFF2-40B4-BE49-F238E27FC236}">
                  <a16:creationId xmlns:a16="http://schemas.microsoft.com/office/drawing/2014/main" id="{30545C28-4036-73F1-C64A-69DA8760F13A}"/>
                </a:ext>
              </a:extLst>
            </p:cNvPr>
            <p:cNvSpPr/>
            <p:nvPr/>
          </p:nvSpPr>
          <p:spPr>
            <a:xfrm flipV="1">
              <a:off x="3798277" y="3657600"/>
              <a:ext cx="281354" cy="2433711"/>
            </a:xfrm>
            <a:prstGeom prst="triangl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楕円 9">
            <a:extLst>
              <a:ext uri="{FF2B5EF4-FFF2-40B4-BE49-F238E27FC236}">
                <a16:creationId xmlns:a16="http://schemas.microsoft.com/office/drawing/2014/main" id="{0251A70C-7467-6EF6-7991-9EDF054E8C34}"/>
              </a:ext>
            </a:extLst>
          </p:cNvPr>
          <p:cNvSpPr/>
          <p:nvPr/>
        </p:nvSpPr>
        <p:spPr>
          <a:xfrm>
            <a:off x="3821721" y="3067666"/>
            <a:ext cx="589936" cy="54569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702721-15FA-E2FB-8247-34A70BAE689B}"/>
              </a:ext>
            </a:extLst>
          </p:cNvPr>
          <p:cNvSpPr txBox="1"/>
          <p:nvPr/>
        </p:nvSpPr>
        <p:spPr>
          <a:xfrm>
            <a:off x="8333841" y="1998465"/>
            <a:ext cx="28159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dirty="0"/>
              <a:t>8</a:t>
            </a:r>
            <a:r>
              <a:rPr lang="ja-JP" altLang="en-US" sz="7200" dirty="0"/>
              <a:t> 分</a:t>
            </a:r>
            <a:endParaRPr lang="en-US" altLang="ja-JP" sz="7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7AB21A5-B90F-46FD-9132-537FC5A269FD}"/>
              </a:ext>
            </a:extLst>
          </p:cNvPr>
          <p:cNvSpPr txBox="1"/>
          <p:nvPr/>
        </p:nvSpPr>
        <p:spPr>
          <a:xfrm>
            <a:off x="8997518" y="1167468"/>
            <a:ext cx="14885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dirty="0"/>
              <a:t>ふん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1377696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183</Words>
  <Application>Microsoft Office PowerPoint</Application>
  <PresentationFormat>ワイド画面</PresentationFormat>
  <Paragraphs>122</Paragraphs>
  <Slides>61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61</vt:i4>
      </vt:variant>
    </vt:vector>
  </HeadingPairs>
  <TitlesOfParts>
    <vt:vector size="65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富生 小田</dc:creator>
  <cp:lastModifiedBy>富生 小田</cp:lastModifiedBy>
  <cp:revision>25</cp:revision>
  <dcterms:created xsi:type="dcterms:W3CDTF">2025-01-02T12:10:39Z</dcterms:created>
  <dcterms:modified xsi:type="dcterms:W3CDTF">2025-01-30T01:55:09Z</dcterms:modified>
</cp:coreProperties>
</file>