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F755D-C5C2-985A-5369-09DC648D4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EB89FE-E5B2-5B4F-6A41-E0827FFBF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4876AF-6333-D884-8457-57ED4075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87A82-C0C7-FA73-F353-86FBA337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4A8F40-3F7F-7B34-248E-66347FD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A0692-5FD4-B77B-8BFE-20DD3B3A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1D9B99-381C-09EF-88A3-FF06520B0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1A1B37-B345-5EBC-93C1-7A672B0C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B2B356-CEAB-ED23-9ECC-64A05D792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8E67EA-AE50-932B-433F-C5F795D4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68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37C837-B910-F994-171C-D64730836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FB4DA5-59D9-7147-CB74-9155F7083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D65B01-D4E7-5D1E-D0F8-FBCF937F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C05417-87A3-6E8B-B764-EFB7B3D65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5F939-61A7-DF9A-A398-70EF14EA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11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C69B5-92F2-C89D-DC22-07742D47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332CE2-6675-95FB-3AB5-AF7D4AC0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B57973-72A2-9F8C-B8CE-C309DB60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C84961-3179-8DE7-2986-09574DC1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AB21E8-B6A9-FDC6-10F9-DA6E16C9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0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71343-6421-7472-3D20-BBA7A150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DDE525-9F3B-D57E-0A84-BBBBF7CF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109AA1-C5D1-5370-8FAB-CC1B3A8A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836701-ED2C-DFDD-F2BA-D2B2A281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F14CE3-C96F-5FFC-7961-CF50C653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60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8D1C51-160D-3DE7-9785-52649740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D6FDAA-E229-E871-0E0A-2F78CE0E7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2D0DF7-71E7-1E1C-509A-11B0F75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CCE024-C5B1-9270-AE43-5BAA7D468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0AA7F7-4BE0-3140-3FFE-9F0733A7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F0B87-8EDA-A985-4A10-C2F4F1676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7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D58ED-BF89-BDD9-2ECD-DA68D0DC1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063F5D-9D8A-6555-1D8C-D58CE8F40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363C03-7BC1-715F-FC38-8179DF4A0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91CC07-9DD3-E2D7-CA3E-0A29600EF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B4545D2-5457-205E-0C6D-B53F67CB8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9EA331-6114-759D-E092-3F6E11E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8ABBEC-571F-08D5-CCE5-14A64F71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DF16B8-6BE0-8293-1FC8-0434B3FFA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5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B3DDB0-EF4B-9BFC-39EB-75F69BE5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73CCC1-EC27-EAD5-EBFA-644F0C91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85ACF3-E4B8-9234-D5DD-9AF6FCEE1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45558C-1E85-9E43-206C-F504EBA4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4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093172-CE6B-2910-ACD0-5F7B09DA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0FA93E9-A302-1078-7348-A46F53E1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0A4414-0A31-4E75-394B-8FB4C672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73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446FC-1413-D289-4685-A07590118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E1B46A-7665-E46A-C2D3-F1E5EA0BA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E82FF6-B015-71F8-F4C2-EF8AC2E15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455C38-E82E-76BC-106F-BAEAAF69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001904-0AAC-68CC-262D-06A105EA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AEA0D4-17A4-CCD3-2566-252559760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3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EFCAF-2448-A35A-2CC8-1BF173CB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BB68D2-49B2-6331-B603-57B1A0820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EAAEF9-3250-152D-D963-7EC28B989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6D9D4D-7E2C-C74D-51FB-47258D72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BFD4E8-C424-D145-9EE4-F03BD9B8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5E468A-8C47-F80A-5DBC-31BF8C2C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10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6F92ACF-2F01-DC2E-ECDB-F14A9535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41E0FE-688C-30B4-8AB0-EE9CD5548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C9D77D-C060-418E-170A-94A9CE627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82AB1-594A-49F4-86A4-F8AD7E7A3C25}" type="datetimeFigureOut">
              <a:rPr kumimoji="1" lang="ja-JP" altLang="en-US" smtClean="0"/>
              <a:t>2025/1/31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3E1FEC-7521-A4F8-C63C-2BFAAB8D7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CC8A0B-A1A8-3C4E-A36D-98B190A3E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795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900000">
            <a:off x="400499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89833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0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00000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5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54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3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3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57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3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9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57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63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3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94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69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4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84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5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72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4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96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75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4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01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57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81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4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06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87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5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7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5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90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5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24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93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5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9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5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8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2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57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99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5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3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75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05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6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16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4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08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6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59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11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6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74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09" y="1474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17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6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646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22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7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47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4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25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7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004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28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7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20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09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34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7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31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40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8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1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21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37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4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43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8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29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46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8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09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52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8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65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58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9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4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4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62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9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58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656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9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2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09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71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9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57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764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10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90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4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80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10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216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836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10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47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57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27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70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09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89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10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74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95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63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4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198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47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423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2016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3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09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207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11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10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33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2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97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85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36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2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すぎ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37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39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2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kumimoji="1" lang="ja-JP" altLang="en-US" sz="5400" dirty="0"/>
              <a:t>はん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57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57" y="0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45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2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おわり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42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200000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C375AF6-15B6-601F-5FD9-44190C076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71" y="29028"/>
            <a:ext cx="7039155" cy="6858000"/>
          </a:xfrm>
          <a:prstGeom prst="rect">
            <a:avLst/>
          </a:prstGeom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092FA9-740F-752D-2842-D51246C288EC}"/>
              </a:ext>
            </a:extLst>
          </p:cNvPr>
          <p:cNvGrpSpPr/>
          <p:nvPr/>
        </p:nvGrpSpPr>
        <p:grpSpPr>
          <a:xfrm rot="5100000">
            <a:off x="3966088" y="1433232"/>
            <a:ext cx="361334" cy="3898490"/>
            <a:chOff x="3798277" y="1223889"/>
            <a:chExt cx="281354" cy="4867422"/>
          </a:xfrm>
        </p:grpSpPr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1C78511-4E01-4550-CAE6-83EB616EF93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二等辺三角形 4">
              <a:extLst>
                <a:ext uri="{FF2B5EF4-FFF2-40B4-BE49-F238E27FC236}">
                  <a16:creationId xmlns:a16="http://schemas.microsoft.com/office/drawing/2014/main" id="{5AEE213D-AE00-D845-EBD4-15461C487789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99911" y="634181"/>
            <a:ext cx="367502" cy="551589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31986E-22FA-31DA-2804-D5342198EB4E}"/>
              </a:ext>
            </a:extLst>
          </p:cNvPr>
          <p:cNvSpPr txBox="1"/>
          <p:nvPr/>
        </p:nvSpPr>
        <p:spPr>
          <a:xfrm>
            <a:off x="8123604" y="2961576"/>
            <a:ext cx="3114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/>
              <a:t>3</a:t>
            </a:r>
            <a:r>
              <a:rPr lang="ja-JP" altLang="en-US" sz="7200" dirty="0"/>
              <a:t>時</a:t>
            </a:r>
            <a:endParaRPr lang="en-US" altLang="ja-JP" sz="7200" dirty="0"/>
          </a:p>
          <a:p>
            <a:r>
              <a:rPr lang="ja-JP" altLang="en-US" sz="5400" dirty="0"/>
              <a:t>ちょうど</a:t>
            </a:r>
            <a:endParaRPr kumimoji="1" lang="ja-JP" altLang="en-US" sz="5400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540EC22-CAA1-300D-E8AA-F05E41F9BB3D}"/>
              </a:ext>
            </a:extLst>
          </p:cNvPr>
          <p:cNvSpPr/>
          <p:nvPr/>
        </p:nvSpPr>
        <p:spPr>
          <a:xfrm>
            <a:off x="3861258" y="3126658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9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132</Words>
  <Application>Microsoft Office PowerPoint</Application>
  <PresentationFormat>ワイド画面</PresentationFormat>
  <Paragraphs>88</Paragraphs>
  <Slides>44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4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富生 小田</dc:creator>
  <cp:lastModifiedBy>富生 小田</cp:lastModifiedBy>
  <cp:revision>28</cp:revision>
  <dcterms:created xsi:type="dcterms:W3CDTF">2025-01-02T12:10:39Z</dcterms:created>
  <dcterms:modified xsi:type="dcterms:W3CDTF">2025-01-31T12:31:40Z</dcterms:modified>
</cp:coreProperties>
</file>